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CA8"/>
    <a:srgbClr val="FFFFFF"/>
    <a:srgbClr val="1695A6"/>
    <a:srgbClr val="D25283"/>
    <a:srgbClr val="D25500"/>
    <a:srgbClr val="C8C6B6"/>
    <a:srgbClr val="FFD521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:\Groupes\Science on tourne\SOT 2018 - Cégep de Granby\PRODUCTION VISUELLE 2018\ILLUSTRATION SOT_2018\SOT1718_Elements separes\machine\SOT1718_Mach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5330694" cy="52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:\Groupes\Science on tourne\SOT 2018 - Cégep de Granby\PRODUCTION VISUELLE 2018\ILLUSTRATION SOT_2018\SOT1718_Elements separes\fond\SOT1718_Fond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4308" r="73995" b="4147"/>
          <a:stretch/>
        </p:blipFill>
        <p:spPr bwMode="auto">
          <a:xfrm rot="16200000">
            <a:off x="4027706" y="1769088"/>
            <a:ext cx="108859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49" b="11962"/>
          <a:stretch/>
        </p:blipFill>
        <p:spPr>
          <a:xfrm>
            <a:off x="7452320" y="5796793"/>
            <a:ext cx="1390463" cy="1088591"/>
          </a:xfrm>
          <a:prstGeom prst="rect">
            <a:avLst/>
          </a:prstGeom>
        </p:spPr>
      </p:pic>
      <p:pic>
        <p:nvPicPr>
          <p:cNvPr id="13" name="Picture 2" descr="S:\Groupes\Science on tourne\SOT 2018 - Cégep de Granby\PRODUCTION VISUELLE 2018\ILLUSTRATION SOT_2018\SOT1718_Elements separes\titre\SOT1718_Titr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743615" cy="17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 t="26279" r="27049" b="55900"/>
          <a:stretch/>
        </p:blipFill>
        <p:spPr>
          <a:xfrm>
            <a:off x="5093816" y="5877272"/>
            <a:ext cx="1926456" cy="92087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644008" y="4149080"/>
            <a:ext cx="794190" cy="108012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CE80-2F85-44E0-B04B-AA2949EB7CB3}" type="datetimeFigureOut">
              <a:rPr lang="fr-CA" smtClean="0"/>
              <a:t>2020-01-27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5A4E-8B17-4ECE-BAD1-9B23B3C6CF49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107504" y="2192461"/>
            <a:ext cx="82296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base">
              <a:spcBef>
                <a:spcPct val="0"/>
              </a:spcBef>
              <a:buNone/>
            </a:pPr>
            <a:r>
              <a:rPr lang="fr-CA" sz="2000" b="1" dirty="0">
                <a:solidFill>
                  <a:srgbClr val="FFC000"/>
                </a:solidFill>
                <a:latin typeface="Arial Rounded MT Bold" pitchFamily="34" charset="0"/>
              </a:rPr>
              <a:t>ATTESTATION DE </a:t>
            </a:r>
            <a:r>
              <a:rPr lang="fr-CA" sz="2000" b="1" dirty="0" smtClean="0">
                <a:solidFill>
                  <a:srgbClr val="FFC000"/>
                </a:solidFill>
                <a:latin typeface="Arial Rounded MT Bold" pitchFamily="34" charset="0"/>
              </a:rPr>
              <a:t>PARTICIPATION</a:t>
            </a:r>
            <a:endParaRPr lang="fr-FR" sz="2000" b="1" dirty="0">
              <a:solidFill>
                <a:srgbClr val="FFC000"/>
              </a:solidFill>
              <a:latin typeface="Arial" pitchFamily="34" charset="0"/>
            </a:endParaRPr>
          </a:p>
          <a:p>
            <a:pPr marL="0" lvl="0" indent="0" fontAlgn="base">
              <a:spcBef>
                <a:spcPct val="0"/>
              </a:spcBef>
              <a:buNone/>
            </a:pPr>
            <a:endParaRPr lang="fr-CA" sz="1600" dirty="0"/>
          </a:p>
          <a:p>
            <a:pPr marL="0" lvl="0" indent="0" fontAlgn="base">
              <a:spcBef>
                <a:spcPct val="0"/>
              </a:spcBef>
              <a:buNone/>
            </a:pPr>
            <a:r>
              <a:rPr lang="fr-CA" sz="1500" dirty="0" smtClean="0"/>
              <a:t>Décernée </a:t>
            </a:r>
            <a:r>
              <a:rPr lang="fr-CA" sz="1500" dirty="0"/>
              <a:t>à </a:t>
            </a:r>
            <a:r>
              <a:rPr lang="fr-CA" sz="1500" dirty="0" smtClean="0"/>
              <a:t>: ___________________________________________</a:t>
            </a:r>
          </a:p>
          <a:p>
            <a:pPr lvl="0" fontAlgn="base">
              <a:spcBef>
                <a:spcPct val="0"/>
              </a:spcBef>
            </a:pPr>
            <a:endParaRPr lang="fr-CA" sz="1500" dirty="0" smtClean="0"/>
          </a:p>
          <a:p>
            <a:pPr marL="0" lvl="0" indent="0" fontAlgn="base">
              <a:spcBef>
                <a:spcPct val="0"/>
              </a:spcBef>
              <a:buNone/>
            </a:pPr>
            <a:r>
              <a:rPr lang="fr-CA" sz="1500" dirty="0" smtClean="0"/>
              <a:t>Pour </a:t>
            </a:r>
            <a:r>
              <a:rPr lang="fr-CA" sz="1500" dirty="0"/>
              <a:t>sa participation à la finale locale du : </a:t>
            </a:r>
            <a:r>
              <a:rPr lang="fr-CA" sz="1500" dirty="0" smtClean="0"/>
              <a:t>____________________</a:t>
            </a:r>
          </a:p>
          <a:p>
            <a:pPr lvl="0" fontAlgn="base">
              <a:spcBef>
                <a:spcPct val="0"/>
              </a:spcBef>
            </a:pPr>
            <a:endParaRPr lang="fr-CA" sz="1500" dirty="0" smtClean="0"/>
          </a:p>
          <a:p>
            <a:pPr marL="0" lvl="0" indent="0" fontAlgn="base">
              <a:spcBef>
                <a:spcPct val="0"/>
              </a:spcBef>
              <a:buNone/>
            </a:pPr>
            <a:r>
              <a:rPr lang="fr-CA" sz="1500" dirty="0" smtClean="0"/>
              <a:t>Dans </a:t>
            </a:r>
            <a:r>
              <a:rPr lang="fr-CA" sz="1500" dirty="0"/>
              <a:t>le cadre de la </a:t>
            </a:r>
            <a:r>
              <a:rPr lang="fr-CA" sz="1500" dirty="0" smtClean="0"/>
              <a:t>28</a:t>
            </a:r>
            <a:r>
              <a:rPr lang="fr-CA" sz="1500" baseline="30000" dirty="0" smtClean="0"/>
              <a:t>e</a:t>
            </a:r>
            <a:r>
              <a:rPr lang="fr-CA" sz="1500" dirty="0" smtClean="0"/>
              <a:t> </a:t>
            </a:r>
            <a:r>
              <a:rPr lang="fr-CA" sz="1500" dirty="0"/>
              <a:t>édition du concours </a:t>
            </a:r>
            <a:r>
              <a:rPr lang="fr-CA" sz="1500" dirty="0" smtClean="0"/>
              <a:t>scientifique </a:t>
            </a:r>
            <a:r>
              <a:rPr lang="fr-CA" sz="1500" dirty="0"/>
              <a:t>et </a:t>
            </a:r>
            <a:r>
              <a:rPr lang="fr-CA" sz="1500" dirty="0" smtClean="0"/>
              <a:t>technique</a:t>
            </a:r>
            <a:br>
              <a:rPr lang="fr-CA" sz="1500" dirty="0" smtClean="0"/>
            </a:br>
            <a:r>
              <a:rPr lang="fr-CA" sz="1500" i="1" dirty="0" smtClean="0"/>
              <a:t>Science</a:t>
            </a:r>
            <a:r>
              <a:rPr lang="fr-CA" sz="1500" i="1" dirty="0"/>
              <a:t>, on tourne</a:t>
            </a:r>
            <a:r>
              <a:rPr lang="fr-CA" sz="1500" i="1" dirty="0" smtClean="0"/>
              <a:t>!</a:t>
            </a:r>
          </a:p>
          <a:p>
            <a:pPr marL="0" lvl="0" indent="0" fontAlgn="base">
              <a:spcBef>
                <a:spcPct val="0"/>
              </a:spcBef>
              <a:buNone/>
            </a:pPr>
            <a:r>
              <a:rPr lang="fr-CA" sz="1500" dirty="0" smtClean="0"/>
              <a:t>        </a:t>
            </a:r>
          </a:p>
          <a:p>
            <a:pPr marL="0" lvl="0" indent="0" fontAlgn="base">
              <a:spcBef>
                <a:spcPct val="0"/>
              </a:spcBef>
              <a:buNone/>
            </a:pPr>
            <a:endParaRPr lang="fr-CA" sz="1500" dirty="0" smtClean="0"/>
          </a:p>
          <a:p>
            <a:pPr marL="0" lvl="0" indent="0" fontAlgn="base">
              <a:spcBef>
                <a:spcPct val="0"/>
              </a:spcBef>
              <a:buNone/>
            </a:pPr>
            <a:endParaRPr lang="fr-CA" sz="1500" dirty="0"/>
          </a:p>
          <a:p>
            <a:pPr marL="0" lvl="0" indent="0" fontAlgn="base">
              <a:spcBef>
                <a:spcPct val="0"/>
              </a:spcBef>
              <a:buNone/>
            </a:pPr>
            <a:endParaRPr lang="fr-CA" sz="1500" dirty="0" smtClean="0"/>
          </a:p>
          <a:p>
            <a:pPr marL="0" lvl="0" indent="0" fontAlgn="base">
              <a:spcBef>
                <a:spcPct val="0"/>
              </a:spcBef>
              <a:buNone/>
            </a:pPr>
            <a:r>
              <a:rPr lang="fr-CA" sz="1500" dirty="0" smtClean="0"/>
              <a:t>Remise </a:t>
            </a:r>
            <a:r>
              <a:rPr lang="fr-CA" sz="1500" dirty="0"/>
              <a:t>à </a:t>
            </a:r>
            <a:r>
              <a:rPr lang="fr-CA" sz="1500" dirty="0" smtClean="0"/>
              <a:t>_________________________, le __________________</a:t>
            </a:r>
            <a:endParaRPr lang="fr-CA" sz="15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437"/>
            <a:ext cx="9144000" cy="13635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56176" y="332656"/>
            <a:ext cx="2664296" cy="71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Logo de votre Cégep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175906"/>
            <a:ext cx="2167974" cy="25247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05" y="2132855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19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Arial Rounded MT Bold</vt:lpstr>
      <vt:lpstr>Calibri</vt:lpstr>
      <vt:lpstr>Thème Office</vt:lpstr>
      <vt:lpstr>Présentation PowerPoint</vt:lpstr>
    </vt:vector>
  </TitlesOfParts>
  <Company>Collège François-Xavier-Garneau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lollive</dc:creator>
  <cp:lastModifiedBy>Julie Mongrain</cp:lastModifiedBy>
  <cp:revision>39</cp:revision>
  <dcterms:created xsi:type="dcterms:W3CDTF">2014-01-15T19:20:30Z</dcterms:created>
  <dcterms:modified xsi:type="dcterms:W3CDTF">2020-01-27T19:28:29Z</dcterms:modified>
</cp:coreProperties>
</file>